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E8E8E8"/>
    <a:srgbClr val="8A1D0D"/>
    <a:srgbClr val="D63C2B"/>
    <a:srgbClr val="006FB3"/>
    <a:srgbClr val="35BBE2"/>
    <a:srgbClr val="C05426"/>
    <a:srgbClr val="FDB714"/>
    <a:srgbClr val="939392"/>
    <a:srgbClr val="56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4" autoAdjust="0"/>
  </p:normalViewPr>
  <p:slideViewPr>
    <p:cSldViewPr>
      <p:cViewPr>
        <p:scale>
          <a:sx n="70" d="100"/>
          <a:sy n="70" d="100"/>
        </p:scale>
        <p:origin x="-1506" y="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20.06.2011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20.06.2011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20.06.2011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17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141</Words>
  <Application>Microsoft Office PowerPoint</Application>
  <PresentationFormat>Произвольный</PresentationFormat>
  <Paragraphs>29</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Буяш</cp:lastModifiedBy>
  <cp:revision>10</cp:revision>
  <dcterms:created xsi:type="dcterms:W3CDTF">2011-06-17T23:30:18Z</dcterms:created>
  <dcterms:modified xsi:type="dcterms:W3CDTF">2011-06-20T19:41:04Z</dcterms:modified>
</cp:coreProperties>
</file>